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1" r:id="rId1"/>
  </p:sldMasterIdLst>
  <p:sldIdLst>
    <p:sldId id="256" r:id="rId2"/>
    <p:sldId id="257" r:id="rId3"/>
    <p:sldId id="259" r:id="rId4"/>
    <p:sldId id="260" r:id="rId5"/>
    <p:sldId id="261" r:id="rId6"/>
    <p:sldId id="258" r:id="rId7"/>
    <p:sldId id="263" r:id="rId8"/>
    <p:sldId id="264" r:id="rId9"/>
    <p:sldId id="265" r:id="rId10"/>
    <p:sldId id="266" r:id="rId11"/>
    <p:sldId id="267" r:id="rId12"/>
    <p:sldId id="268" r:id="rId13"/>
    <p:sldId id="269"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12" autoAdjust="0"/>
    <p:restoredTop sz="94660"/>
  </p:normalViewPr>
  <p:slideViewPr>
    <p:cSldViewPr snapToGrid="0" snapToObjects="1">
      <p:cViewPr varScale="1">
        <p:scale>
          <a:sx n="101" d="100"/>
          <a:sy n="101" d="100"/>
        </p:scale>
        <p:origin x="-1328" y="-1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3AC4BDA-0371-8449-8AFF-EC042A222697}"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ED350E4-F574-DA4B-A7D5-B140917D2E71}">
      <dgm:prSet phldrT="[Text]"/>
      <dgm:spPr/>
      <dgm:t>
        <a:bodyPr/>
        <a:lstStyle/>
        <a:p>
          <a:r>
            <a:rPr lang="en-US" dirty="0" smtClean="0"/>
            <a:t>What did you learned</a:t>
          </a:r>
          <a:endParaRPr lang="en-US" dirty="0"/>
        </a:p>
      </dgm:t>
    </dgm:pt>
    <dgm:pt modelId="{9AEBA077-FBB9-1B44-9780-6BA739C2AB9F}" type="parTrans" cxnId="{8EB715FD-D7F1-C64F-85D5-AEB3D7E0CD83}">
      <dgm:prSet/>
      <dgm:spPr/>
      <dgm:t>
        <a:bodyPr/>
        <a:lstStyle/>
        <a:p>
          <a:endParaRPr lang="en-US"/>
        </a:p>
      </dgm:t>
    </dgm:pt>
    <dgm:pt modelId="{FD4CFAF9-213B-4847-8B29-ACDFD0C9E39D}" type="sibTrans" cxnId="{8EB715FD-D7F1-C64F-85D5-AEB3D7E0CD83}">
      <dgm:prSet/>
      <dgm:spPr/>
      <dgm:t>
        <a:bodyPr/>
        <a:lstStyle/>
        <a:p>
          <a:endParaRPr lang="en-US"/>
        </a:p>
      </dgm:t>
    </dgm:pt>
    <dgm:pt modelId="{6C2F47EE-AF2E-8143-9074-230F808D16AB}">
      <dgm:prSet phldrT="[Text]"/>
      <dgm:spPr/>
      <dgm:t>
        <a:bodyPr/>
        <a:lstStyle/>
        <a:p>
          <a:r>
            <a:rPr lang="en-US" dirty="0" err="1" smtClean="0"/>
            <a:t>Disscuse</a:t>
          </a:r>
          <a:r>
            <a:rPr lang="en-US" dirty="0" smtClean="0"/>
            <a:t> with your class about what you learned about the goblin shark</a:t>
          </a:r>
          <a:endParaRPr lang="en-US" dirty="0"/>
        </a:p>
      </dgm:t>
    </dgm:pt>
    <dgm:pt modelId="{2DE6DE78-4304-BC4F-8559-184E69FDEFB2}" type="parTrans" cxnId="{DDB3AD99-416B-6041-87E5-8777E5087E2E}">
      <dgm:prSet/>
      <dgm:spPr/>
      <dgm:t>
        <a:bodyPr/>
        <a:lstStyle/>
        <a:p>
          <a:endParaRPr lang="en-US"/>
        </a:p>
      </dgm:t>
    </dgm:pt>
    <dgm:pt modelId="{4319B418-FF52-844F-91BF-3884E251D383}" type="sibTrans" cxnId="{DDB3AD99-416B-6041-87E5-8777E5087E2E}">
      <dgm:prSet/>
      <dgm:spPr/>
      <dgm:t>
        <a:bodyPr/>
        <a:lstStyle/>
        <a:p>
          <a:endParaRPr lang="en-US"/>
        </a:p>
      </dgm:t>
    </dgm:pt>
    <dgm:pt modelId="{424A21E5-7E42-AE4E-86E5-BB66AA729FAD}">
      <dgm:prSet/>
      <dgm:spPr/>
      <dgm:t>
        <a:bodyPr/>
        <a:lstStyle/>
        <a:p>
          <a:r>
            <a:rPr lang="en-US" dirty="0" smtClean="0"/>
            <a:t>How does it find food</a:t>
          </a:r>
          <a:endParaRPr lang="en-US" dirty="0"/>
        </a:p>
      </dgm:t>
    </dgm:pt>
    <dgm:pt modelId="{498F799D-4F1D-9F42-AB71-8F1D62199136}" type="parTrans" cxnId="{D784310E-CECC-6A4C-B2A2-3F4BB271EAC2}">
      <dgm:prSet/>
      <dgm:spPr/>
      <dgm:t>
        <a:bodyPr/>
        <a:lstStyle/>
        <a:p>
          <a:endParaRPr lang="en-US"/>
        </a:p>
      </dgm:t>
    </dgm:pt>
    <dgm:pt modelId="{2518FC77-FAE5-7946-B051-4C6152AF21B3}" type="sibTrans" cxnId="{D784310E-CECC-6A4C-B2A2-3F4BB271EAC2}">
      <dgm:prSet/>
      <dgm:spPr/>
      <dgm:t>
        <a:bodyPr/>
        <a:lstStyle/>
        <a:p>
          <a:endParaRPr lang="en-US"/>
        </a:p>
      </dgm:t>
    </dgm:pt>
    <dgm:pt modelId="{99E9BE56-A05E-2B44-AEF2-4CEC26DFCF7A}" type="pres">
      <dgm:prSet presAssocID="{C3AC4BDA-0371-8449-8AFF-EC042A222697}" presName="Name0" presStyleCnt="0">
        <dgm:presLayoutVars>
          <dgm:dir/>
          <dgm:resizeHandles val="exact"/>
        </dgm:presLayoutVars>
      </dgm:prSet>
      <dgm:spPr/>
      <dgm:t>
        <a:bodyPr/>
        <a:lstStyle/>
        <a:p>
          <a:endParaRPr lang="en-US"/>
        </a:p>
      </dgm:t>
    </dgm:pt>
    <dgm:pt modelId="{533C4C23-C0B7-534C-9E66-F9C813D0D193}" type="pres">
      <dgm:prSet presAssocID="{7ED350E4-F574-DA4B-A7D5-B140917D2E71}" presName="composite" presStyleCnt="0"/>
      <dgm:spPr/>
    </dgm:pt>
    <dgm:pt modelId="{89D2DE41-2CA8-9D4E-B835-9E9C47A7A745}" type="pres">
      <dgm:prSet presAssocID="{7ED350E4-F574-DA4B-A7D5-B140917D2E71}" presName="rect1" presStyleLbl="trAlignAcc1" presStyleIdx="0" presStyleCnt="3">
        <dgm:presLayoutVars>
          <dgm:bulletEnabled val="1"/>
        </dgm:presLayoutVars>
      </dgm:prSet>
      <dgm:spPr/>
      <dgm:t>
        <a:bodyPr/>
        <a:lstStyle/>
        <a:p>
          <a:endParaRPr lang="en-US"/>
        </a:p>
      </dgm:t>
    </dgm:pt>
    <dgm:pt modelId="{84BA8381-52E6-044B-8AE8-854C6A14ABA5}" type="pres">
      <dgm:prSet presAssocID="{7ED350E4-F574-DA4B-A7D5-B140917D2E71}" presName="rect2" presStyleLbl="fgImgPlace1" presStyleIdx="0" presStyleCnt="3"/>
      <dgm:spPr/>
    </dgm:pt>
    <dgm:pt modelId="{E32D7E2D-4DBE-8042-9C32-2F245A0677DD}" type="pres">
      <dgm:prSet presAssocID="{FD4CFAF9-213B-4847-8B29-ACDFD0C9E39D}" presName="sibTrans" presStyleCnt="0"/>
      <dgm:spPr/>
    </dgm:pt>
    <dgm:pt modelId="{DAC6B051-3ECC-3942-9D3F-95DC0C26D91F}" type="pres">
      <dgm:prSet presAssocID="{424A21E5-7E42-AE4E-86E5-BB66AA729FAD}" presName="composite" presStyleCnt="0"/>
      <dgm:spPr/>
    </dgm:pt>
    <dgm:pt modelId="{7A2AEC22-872B-A346-8EC6-A905F6C16CA0}" type="pres">
      <dgm:prSet presAssocID="{424A21E5-7E42-AE4E-86E5-BB66AA729FAD}" presName="rect1" presStyleLbl="trAlignAcc1" presStyleIdx="1" presStyleCnt="3">
        <dgm:presLayoutVars>
          <dgm:bulletEnabled val="1"/>
        </dgm:presLayoutVars>
      </dgm:prSet>
      <dgm:spPr/>
      <dgm:t>
        <a:bodyPr/>
        <a:lstStyle/>
        <a:p>
          <a:endParaRPr lang="en-US"/>
        </a:p>
      </dgm:t>
    </dgm:pt>
    <dgm:pt modelId="{C2491A3D-28C0-4D46-A7E3-05936A486EA7}" type="pres">
      <dgm:prSet presAssocID="{424A21E5-7E42-AE4E-86E5-BB66AA729FAD}" presName="rect2" presStyleLbl="fgImgPlace1" presStyleIdx="1" presStyleCnt="3"/>
      <dgm:spPr/>
    </dgm:pt>
    <dgm:pt modelId="{EB2523B1-73EF-F040-80B0-280F2CAA9119}" type="pres">
      <dgm:prSet presAssocID="{2518FC77-FAE5-7946-B051-4C6152AF21B3}" presName="sibTrans" presStyleCnt="0"/>
      <dgm:spPr/>
    </dgm:pt>
    <dgm:pt modelId="{CE6E8D63-9363-154A-8931-1CAEA65A56F4}" type="pres">
      <dgm:prSet presAssocID="{6C2F47EE-AF2E-8143-9074-230F808D16AB}" presName="composite" presStyleCnt="0"/>
      <dgm:spPr/>
    </dgm:pt>
    <dgm:pt modelId="{D05858B7-99CC-1E44-AEE8-E74794F82F81}" type="pres">
      <dgm:prSet presAssocID="{6C2F47EE-AF2E-8143-9074-230F808D16AB}" presName="rect1" presStyleLbl="trAlignAcc1" presStyleIdx="2" presStyleCnt="3" custScaleX="106595" custScaleY="89817" custLinFactNeighborX="69" custLinFactNeighborY="-1092">
        <dgm:presLayoutVars>
          <dgm:bulletEnabled val="1"/>
        </dgm:presLayoutVars>
      </dgm:prSet>
      <dgm:spPr/>
      <dgm:t>
        <a:bodyPr/>
        <a:lstStyle/>
        <a:p>
          <a:endParaRPr lang="en-US"/>
        </a:p>
      </dgm:t>
    </dgm:pt>
    <dgm:pt modelId="{DED41100-B5D3-6240-B6D3-1A7098A0271C}" type="pres">
      <dgm:prSet presAssocID="{6C2F47EE-AF2E-8143-9074-230F808D16AB}" presName="rect2" presStyleLbl="fgImgPlace1" presStyleIdx="2" presStyleCnt="3"/>
      <dgm:spPr/>
    </dgm:pt>
  </dgm:ptLst>
  <dgm:cxnLst>
    <dgm:cxn modelId="{DDB3AD99-416B-6041-87E5-8777E5087E2E}" srcId="{C3AC4BDA-0371-8449-8AFF-EC042A222697}" destId="{6C2F47EE-AF2E-8143-9074-230F808D16AB}" srcOrd="2" destOrd="0" parTransId="{2DE6DE78-4304-BC4F-8559-184E69FDEFB2}" sibTransId="{4319B418-FF52-844F-91BF-3884E251D383}"/>
    <dgm:cxn modelId="{C2F15345-53AB-CD42-A75D-6A23948D261E}" type="presOf" srcId="{424A21E5-7E42-AE4E-86E5-BB66AA729FAD}" destId="{7A2AEC22-872B-A346-8EC6-A905F6C16CA0}" srcOrd="0" destOrd="0" presId="urn:microsoft.com/office/officeart/2008/layout/PictureStrips"/>
    <dgm:cxn modelId="{DA37FDBE-2E8E-694A-A5D1-0675AFD8B65F}" type="presOf" srcId="{6C2F47EE-AF2E-8143-9074-230F808D16AB}" destId="{D05858B7-99CC-1E44-AEE8-E74794F82F81}" srcOrd="0" destOrd="0" presId="urn:microsoft.com/office/officeart/2008/layout/PictureStrips"/>
    <dgm:cxn modelId="{07E8DD61-1669-7F48-96E2-F3F30E67E2AB}" type="presOf" srcId="{C3AC4BDA-0371-8449-8AFF-EC042A222697}" destId="{99E9BE56-A05E-2B44-AEF2-4CEC26DFCF7A}" srcOrd="0" destOrd="0" presId="urn:microsoft.com/office/officeart/2008/layout/PictureStrips"/>
    <dgm:cxn modelId="{3992D6E2-E56B-DB49-9527-8193A6625189}" type="presOf" srcId="{7ED350E4-F574-DA4B-A7D5-B140917D2E71}" destId="{89D2DE41-2CA8-9D4E-B835-9E9C47A7A745}" srcOrd="0" destOrd="0" presId="urn:microsoft.com/office/officeart/2008/layout/PictureStrips"/>
    <dgm:cxn modelId="{D784310E-CECC-6A4C-B2A2-3F4BB271EAC2}" srcId="{C3AC4BDA-0371-8449-8AFF-EC042A222697}" destId="{424A21E5-7E42-AE4E-86E5-BB66AA729FAD}" srcOrd="1" destOrd="0" parTransId="{498F799D-4F1D-9F42-AB71-8F1D62199136}" sibTransId="{2518FC77-FAE5-7946-B051-4C6152AF21B3}"/>
    <dgm:cxn modelId="{8EB715FD-D7F1-C64F-85D5-AEB3D7E0CD83}" srcId="{C3AC4BDA-0371-8449-8AFF-EC042A222697}" destId="{7ED350E4-F574-DA4B-A7D5-B140917D2E71}" srcOrd="0" destOrd="0" parTransId="{9AEBA077-FBB9-1B44-9780-6BA739C2AB9F}" sibTransId="{FD4CFAF9-213B-4847-8B29-ACDFD0C9E39D}"/>
    <dgm:cxn modelId="{DF173066-0EF8-B44A-B0B0-0E8102A57AC9}" type="presParOf" srcId="{99E9BE56-A05E-2B44-AEF2-4CEC26DFCF7A}" destId="{533C4C23-C0B7-534C-9E66-F9C813D0D193}" srcOrd="0" destOrd="0" presId="urn:microsoft.com/office/officeart/2008/layout/PictureStrips"/>
    <dgm:cxn modelId="{14CA9879-AE04-6E44-9C06-4B4328B9C76E}" type="presParOf" srcId="{533C4C23-C0B7-534C-9E66-F9C813D0D193}" destId="{89D2DE41-2CA8-9D4E-B835-9E9C47A7A745}" srcOrd="0" destOrd="0" presId="urn:microsoft.com/office/officeart/2008/layout/PictureStrips"/>
    <dgm:cxn modelId="{C2F00B4F-CFCA-094A-9FCD-0368D5559F4C}" type="presParOf" srcId="{533C4C23-C0B7-534C-9E66-F9C813D0D193}" destId="{84BA8381-52E6-044B-8AE8-854C6A14ABA5}" srcOrd="1" destOrd="0" presId="urn:microsoft.com/office/officeart/2008/layout/PictureStrips"/>
    <dgm:cxn modelId="{3D643D29-CF85-4C4C-92D8-CE3CA6FDA251}" type="presParOf" srcId="{99E9BE56-A05E-2B44-AEF2-4CEC26DFCF7A}" destId="{E32D7E2D-4DBE-8042-9C32-2F245A0677DD}" srcOrd="1" destOrd="0" presId="urn:microsoft.com/office/officeart/2008/layout/PictureStrips"/>
    <dgm:cxn modelId="{EA79DCDB-D72D-D848-B076-2CFAA29800CA}" type="presParOf" srcId="{99E9BE56-A05E-2B44-AEF2-4CEC26DFCF7A}" destId="{DAC6B051-3ECC-3942-9D3F-95DC0C26D91F}" srcOrd="2" destOrd="0" presId="urn:microsoft.com/office/officeart/2008/layout/PictureStrips"/>
    <dgm:cxn modelId="{DFF0A7C0-FA1B-1E47-A846-5A2E389EE648}" type="presParOf" srcId="{DAC6B051-3ECC-3942-9D3F-95DC0C26D91F}" destId="{7A2AEC22-872B-A346-8EC6-A905F6C16CA0}" srcOrd="0" destOrd="0" presId="urn:microsoft.com/office/officeart/2008/layout/PictureStrips"/>
    <dgm:cxn modelId="{28F039B5-C840-7744-8723-D5C907DA10EB}" type="presParOf" srcId="{DAC6B051-3ECC-3942-9D3F-95DC0C26D91F}" destId="{C2491A3D-28C0-4D46-A7E3-05936A486EA7}" srcOrd="1" destOrd="0" presId="urn:microsoft.com/office/officeart/2008/layout/PictureStrips"/>
    <dgm:cxn modelId="{0A6D49E9-CFAC-4C44-8AFC-E13BEDEB189E}" type="presParOf" srcId="{99E9BE56-A05E-2B44-AEF2-4CEC26DFCF7A}" destId="{EB2523B1-73EF-F040-80B0-280F2CAA9119}" srcOrd="3" destOrd="0" presId="urn:microsoft.com/office/officeart/2008/layout/PictureStrips"/>
    <dgm:cxn modelId="{B3601920-68EC-2847-8665-2AF52402C372}" type="presParOf" srcId="{99E9BE56-A05E-2B44-AEF2-4CEC26DFCF7A}" destId="{CE6E8D63-9363-154A-8931-1CAEA65A56F4}" srcOrd="4" destOrd="0" presId="urn:microsoft.com/office/officeart/2008/layout/PictureStrips"/>
    <dgm:cxn modelId="{D347690B-3FE8-2A47-97D2-C4B096D01E08}" type="presParOf" srcId="{CE6E8D63-9363-154A-8931-1CAEA65A56F4}" destId="{D05858B7-99CC-1E44-AEE8-E74794F82F81}" srcOrd="0" destOrd="0" presId="urn:microsoft.com/office/officeart/2008/layout/PictureStrips"/>
    <dgm:cxn modelId="{064EBDCC-2241-7944-B771-0AF57CCC2E19}" type="presParOf" srcId="{CE6E8D63-9363-154A-8931-1CAEA65A56F4}" destId="{DED41100-B5D3-6240-B6D3-1A7098A0271C}"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D2DE41-2CA8-9D4E-B835-9E9C47A7A745}">
      <dsp:nvSpPr>
        <dsp:cNvPr id="0" name=""/>
        <dsp:cNvSpPr/>
      </dsp:nvSpPr>
      <dsp:spPr>
        <a:xfrm>
          <a:off x="147268" y="605856"/>
          <a:ext cx="3472904" cy="1085282"/>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35098" tIns="72390" rIns="72390" bIns="72390" numCol="1" spcCol="1270" anchor="ctr" anchorCtr="0">
          <a:noAutofit/>
        </a:bodyPr>
        <a:lstStyle/>
        <a:p>
          <a:pPr lvl="0" algn="l" defTabSz="844550">
            <a:lnSpc>
              <a:spcPct val="90000"/>
            </a:lnSpc>
            <a:spcBef>
              <a:spcPct val="0"/>
            </a:spcBef>
            <a:spcAft>
              <a:spcPct val="35000"/>
            </a:spcAft>
          </a:pPr>
          <a:r>
            <a:rPr lang="en-US" sz="1900" kern="1200" dirty="0" smtClean="0"/>
            <a:t>What did you learned</a:t>
          </a:r>
          <a:endParaRPr lang="en-US" sz="1900" kern="1200" dirty="0"/>
        </a:p>
      </dsp:txBody>
      <dsp:txXfrm>
        <a:off x="147268" y="605856"/>
        <a:ext cx="3472904" cy="1085282"/>
      </dsp:txXfrm>
    </dsp:sp>
    <dsp:sp modelId="{84BA8381-52E6-044B-8AE8-854C6A14ABA5}">
      <dsp:nvSpPr>
        <dsp:cNvPr id="0" name=""/>
        <dsp:cNvSpPr/>
      </dsp:nvSpPr>
      <dsp:spPr>
        <a:xfrm>
          <a:off x="2564" y="449093"/>
          <a:ext cx="759697" cy="1139546"/>
        </a:xfrm>
        <a:prstGeom prst="rect">
          <a:avLst/>
        </a:prstGeom>
        <a:solidFill>
          <a:schemeClr val="accent1">
            <a:tint val="50000"/>
            <a:hueOff val="0"/>
            <a:satOff val="0"/>
            <a:lumOff val="0"/>
            <a:alphaOff val="0"/>
          </a:schemeClr>
        </a:soli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0">
          <a:scrgbClr r="0" g="0" b="0"/>
        </a:lnRef>
        <a:fillRef idx="1">
          <a:scrgbClr r="0" g="0" b="0"/>
        </a:fillRef>
        <a:effectRef idx="2">
          <a:scrgbClr r="0" g="0" b="0"/>
        </a:effectRef>
        <a:fontRef idx="minor"/>
      </dsp:style>
    </dsp:sp>
    <dsp:sp modelId="{7A2AEC22-872B-A346-8EC6-A905F6C16CA0}">
      <dsp:nvSpPr>
        <dsp:cNvPr id="0" name=""/>
        <dsp:cNvSpPr/>
      </dsp:nvSpPr>
      <dsp:spPr>
        <a:xfrm>
          <a:off x="3933393" y="605856"/>
          <a:ext cx="3472904" cy="1085282"/>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35098" tIns="72390" rIns="72390" bIns="72390" numCol="1" spcCol="1270" anchor="ctr" anchorCtr="0">
          <a:noAutofit/>
        </a:bodyPr>
        <a:lstStyle/>
        <a:p>
          <a:pPr lvl="0" algn="l" defTabSz="844550">
            <a:lnSpc>
              <a:spcPct val="90000"/>
            </a:lnSpc>
            <a:spcBef>
              <a:spcPct val="0"/>
            </a:spcBef>
            <a:spcAft>
              <a:spcPct val="35000"/>
            </a:spcAft>
          </a:pPr>
          <a:r>
            <a:rPr lang="en-US" sz="1900" kern="1200" dirty="0" smtClean="0"/>
            <a:t>How does it find food</a:t>
          </a:r>
          <a:endParaRPr lang="en-US" sz="1900" kern="1200" dirty="0"/>
        </a:p>
      </dsp:txBody>
      <dsp:txXfrm>
        <a:off x="3933393" y="605856"/>
        <a:ext cx="3472904" cy="1085282"/>
      </dsp:txXfrm>
    </dsp:sp>
    <dsp:sp modelId="{C2491A3D-28C0-4D46-A7E3-05936A486EA7}">
      <dsp:nvSpPr>
        <dsp:cNvPr id="0" name=""/>
        <dsp:cNvSpPr/>
      </dsp:nvSpPr>
      <dsp:spPr>
        <a:xfrm>
          <a:off x="3788689" y="449093"/>
          <a:ext cx="759697" cy="1139546"/>
        </a:xfrm>
        <a:prstGeom prst="rect">
          <a:avLst/>
        </a:prstGeom>
        <a:solidFill>
          <a:schemeClr val="accent1">
            <a:tint val="50000"/>
            <a:hueOff val="0"/>
            <a:satOff val="0"/>
            <a:lumOff val="0"/>
            <a:alphaOff val="0"/>
          </a:schemeClr>
        </a:soli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0">
          <a:scrgbClr r="0" g="0" b="0"/>
        </a:lnRef>
        <a:fillRef idx="1">
          <a:scrgbClr r="0" g="0" b="0"/>
        </a:fillRef>
        <a:effectRef idx="2">
          <a:scrgbClr r="0" g="0" b="0"/>
        </a:effectRef>
        <a:fontRef idx="minor"/>
      </dsp:style>
    </dsp:sp>
    <dsp:sp modelId="{D05858B7-99CC-1E44-AEE8-E74794F82F81}">
      <dsp:nvSpPr>
        <dsp:cNvPr id="0" name=""/>
        <dsp:cNvSpPr/>
      </dsp:nvSpPr>
      <dsp:spPr>
        <a:xfrm>
          <a:off x="1870948" y="2015512"/>
          <a:ext cx="3701942" cy="974768"/>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35098" tIns="72390" rIns="72390" bIns="72390" numCol="1" spcCol="1270" anchor="ctr" anchorCtr="0">
          <a:noAutofit/>
        </a:bodyPr>
        <a:lstStyle/>
        <a:p>
          <a:pPr lvl="0" algn="l" defTabSz="844550">
            <a:lnSpc>
              <a:spcPct val="90000"/>
            </a:lnSpc>
            <a:spcBef>
              <a:spcPct val="0"/>
            </a:spcBef>
            <a:spcAft>
              <a:spcPct val="35000"/>
            </a:spcAft>
          </a:pPr>
          <a:r>
            <a:rPr lang="en-US" sz="1900" kern="1200" dirty="0" err="1" smtClean="0"/>
            <a:t>Disscuse</a:t>
          </a:r>
          <a:r>
            <a:rPr lang="en-US" sz="1900" kern="1200" dirty="0" smtClean="0"/>
            <a:t> with your class about what you learned about the goblin shark</a:t>
          </a:r>
          <a:endParaRPr lang="en-US" sz="1900" kern="1200" dirty="0"/>
        </a:p>
      </dsp:txBody>
      <dsp:txXfrm>
        <a:off x="1870948" y="2015512"/>
        <a:ext cx="3701942" cy="974768"/>
      </dsp:txXfrm>
    </dsp:sp>
    <dsp:sp modelId="{DED41100-B5D3-6240-B6D3-1A7098A0271C}">
      <dsp:nvSpPr>
        <dsp:cNvPr id="0" name=""/>
        <dsp:cNvSpPr/>
      </dsp:nvSpPr>
      <dsp:spPr>
        <a:xfrm>
          <a:off x="1838367" y="1815343"/>
          <a:ext cx="759697" cy="1139546"/>
        </a:xfrm>
        <a:prstGeom prst="rect">
          <a:avLst/>
        </a:prstGeom>
        <a:solidFill>
          <a:schemeClr val="accent1">
            <a:tint val="50000"/>
            <a:hueOff val="0"/>
            <a:satOff val="0"/>
            <a:lumOff val="0"/>
            <a:alphaOff val="0"/>
          </a:schemeClr>
        </a:soli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0">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CA"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dirty="0"/>
          </a:p>
        </p:txBody>
      </p:sp>
      <p:sp>
        <p:nvSpPr>
          <p:cNvPr id="4" name="Date Placeholder 3"/>
          <p:cNvSpPr>
            <a:spLocks noGrp="1"/>
          </p:cNvSpPr>
          <p:nvPr>
            <p:ph type="dt" sz="half" idx="10"/>
          </p:nvPr>
        </p:nvSpPr>
        <p:spPr/>
        <p:txBody>
          <a:bodyPr/>
          <a:lstStyle/>
          <a:p>
            <a:fld id="{1778F24D-EB19-4AE0-B015-2BEA6D5224F2}" type="datetimeFigureOut">
              <a:rPr lang="en-US" smtClean="0"/>
              <a:t>2015-05-29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1778F24D-EB19-4AE0-B015-2BEA6D5224F2}" type="datetimeFigureOut">
              <a:rPr lang="en-US" smtClean="0"/>
              <a:t>2015-05-29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0D9BD3-E57B-4194-A545-2804EB95D97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1778F24D-EB19-4AE0-B015-2BEA6D5224F2}" type="datetimeFigureOut">
              <a:rPr lang="en-US" smtClean="0"/>
              <a:t>2015-05-29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0D9BD3-E57B-4194-A545-2804EB95D970}" type="slidenum">
              <a:rPr lang="en-US" smtClean="0"/>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CA"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1778F24D-EB19-4AE0-B015-2BEA6D5224F2}" type="datetimeFigureOut">
              <a:rPr lang="en-US" smtClean="0"/>
              <a:t>2015-05-29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0D9BD3-E57B-4194-A545-2804EB95D970}" type="slidenum">
              <a:rPr lang="en-US" smtClean="0"/>
              <a:t>‹#›</a:t>
            </a:fld>
            <a:endParaRPr lang="en-US"/>
          </a:p>
        </p:txBody>
      </p:sp>
      <p:sp>
        <p:nvSpPr>
          <p:cNvPr id="7" name="Title 6"/>
          <p:cNvSpPr>
            <a:spLocks noGrp="1"/>
          </p:cNvSpPr>
          <p:nvPr>
            <p:ph type="title"/>
          </p:nvPr>
        </p:nvSpPr>
        <p:spPr/>
        <p:txBody>
          <a:bodyPr/>
          <a:lstStyle/>
          <a:p>
            <a:r>
              <a:rPr lang="en-CA"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CA"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1778F24D-EB19-4AE0-B015-2BEA6D5224F2}" type="datetimeFigureOut">
              <a:rPr lang="en-US" smtClean="0"/>
              <a:t>2015-05-29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0D9BD3-E57B-4194-A545-2804EB95D97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5" name="Date Placeholder 4"/>
          <p:cNvSpPr>
            <a:spLocks noGrp="1"/>
          </p:cNvSpPr>
          <p:nvPr>
            <p:ph type="dt" sz="half" idx="10"/>
          </p:nvPr>
        </p:nvSpPr>
        <p:spPr/>
        <p:txBody>
          <a:bodyPr/>
          <a:lstStyle/>
          <a:p>
            <a:fld id="{1778F24D-EB19-4AE0-B015-2BEA6D5224F2}" type="datetimeFigureOut">
              <a:rPr lang="en-US" smtClean="0"/>
              <a:t>2015-05-29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0D9BD3-E57B-4194-A545-2804EB95D970}" type="slidenum">
              <a:rPr lang="en-US" smtClean="0"/>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7" name="Date Placeholder 6"/>
          <p:cNvSpPr>
            <a:spLocks noGrp="1"/>
          </p:cNvSpPr>
          <p:nvPr>
            <p:ph type="dt" sz="half" idx="10"/>
          </p:nvPr>
        </p:nvSpPr>
        <p:spPr/>
        <p:txBody>
          <a:bodyPr/>
          <a:lstStyle/>
          <a:p>
            <a:fld id="{1778F24D-EB19-4AE0-B015-2BEA6D5224F2}" type="datetimeFigureOut">
              <a:rPr lang="en-US" smtClean="0"/>
              <a:t>2015-05-29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0D9BD3-E57B-4194-A545-2804EB95D97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2"/>
          <p:cNvSpPr>
            <a:spLocks noGrp="1"/>
          </p:cNvSpPr>
          <p:nvPr>
            <p:ph type="dt" sz="half" idx="10"/>
          </p:nvPr>
        </p:nvSpPr>
        <p:spPr/>
        <p:txBody>
          <a:bodyPr/>
          <a:lstStyle/>
          <a:p>
            <a:fld id="{1778F24D-EB19-4AE0-B015-2BEA6D5224F2}" type="datetimeFigureOut">
              <a:rPr lang="en-US" smtClean="0"/>
              <a:t>2015-05-29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0D9BD3-E57B-4194-A545-2804EB95D97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1778F24D-EB19-4AE0-B015-2BEA6D5224F2}" type="datetimeFigureOut">
              <a:rPr lang="en-US" smtClean="0"/>
              <a:t>2015-05-29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0D9BD3-E57B-4194-A545-2804EB95D97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778F24D-EB19-4AE0-B015-2BEA6D5224F2}" type="datetimeFigureOut">
              <a:rPr lang="en-US" smtClean="0"/>
              <a:t>2015-05-29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0D9BD3-E57B-4194-A545-2804EB95D970}" type="slidenum">
              <a:rPr lang="en-US" smtClean="0"/>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CA"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CA"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1778F24D-EB19-4AE0-B015-2BEA6D5224F2}" type="datetimeFigureOut">
              <a:rPr lang="en-US" smtClean="0"/>
              <a:t>2015-05-29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0D9BD3-E57B-4194-A545-2804EB95D970}" type="slidenum">
              <a:rPr lang="en-US" smtClean="0"/>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smtClean="0"/>
              <a:t>Drag picture to placeholder or click icon to add</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CA"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1778F24D-EB19-4AE0-B015-2BEA6D5224F2}" type="datetimeFigureOut">
              <a:rPr lang="en-US" smtClean="0"/>
              <a:t>2015-05-29</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190D9BD3-E57B-4194-A545-2804EB95D970}" type="slidenum">
              <a:rPr lang="en-US" smtClean="0"/>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00124"/>
            <a:ext cx="7772400" cy="1905001"/>
          </a:xfrm>
        </p:spPr>
        <p:txBody>
          <a:bodyPr/>
          <a:lstStyle/>
          <a:p>
            <a:r>
              <a:rPr lang="en-US" dirty="0" smtClean="0"/>
              <a:t>Goblin shark</a:t>
            </a:r>
            <a:endParaRPr lang="en-US" dirty="0"/>
          </a:p>
        </p:txBody>
      </p:sp>
      <p:sp>
        <p:nvSpPr>
          <p:cNvPr id="3" name="Subtitle 2"/>
          <p:cNvSpPr>
            <a:spLocks noGrp="1"/>
          </p:cNvSpPr>
          <p:nvPr>
            <p:ph type="subTitle" idx="1"/>
          </p:nvPr>
        </p:nvSpPr>
        <p:spPr>
          <a:xfrm>
            <a:off x="865188" y="1000124"/>
            <a:ext cx="7770812" cy="2460625"/>
          </a:xfrm>
        </p:spPr>
        <p:txBody>
          <a:bodyPr>
            <a:normAutofit/>
          </a:bodyPr>
          <a:lstStyle/>
          <a:p>
            <a:endParaRPr lang="en-US" sz="2000" dirty="0" smtClean="0"/>
          </a:p>
          <a:p>
            <a:endParaRPr lang="en-US" sz="4400" dirty="0"/>
          </a:p>
        </p:txBody>
      </p:sp>
    </p:spTree>
    <p:extLst>
      <p:ext uri="{BB962C8B-B14F-4D97-AF65-F5344CB8AC3E}">
        <p14:creationId xmlns:p14="http://schemas.microsoft.com/office/powerpoint/2010/main" val="333739751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Plankton are tiny microscopic organisms that float freely with the water currents. They are made of tiny plants called phytoplankton and tiny animals called zooplankton</a:t>
            </a:r>
          </a:p>
          <a:p>
            <a:r>
              <a:rPr lang="en-US" dirty="0" smtClean="0"/>
              <a:t>Plankton means drifting in Greek.</a:t>
            </a:r>
            <a:endParaRPr lang="en-US" dirty="0"/>
          </a:p>
        </p:txBody>
      </p:sp>
      <p:sp>
        <p:nvSpPr>
          <p:cNvPr id="2" name="Title 1"/>
          <p:cNvSpPr>
            <a:spLocks noGrp="1"/>
          </p:cNvSpPr>
          <p:nvPr>
            <p:ph type="title"/>
          </p:nvPr>
        </p:nvSpPr>
        <p:spPr/>
        <p:txBody>
          <a:bodyPr/>
          <a:lstStyle/>
          <a:p>
            <a:r>
              <a:rPr lang="en-US" dirty="0" smtClean="0"/>
              <a:t>Plankton</a:t>
            </a:r>
            <a:endParaRPr lang="en-US" dirty="0"/>
          </a:p>
        </p:txBody>
      </p:sp>
    </p:spTree>
    <p:extLst>
      <p:ext uri="{BB962C8B-B14F-4D97-AF65-F5344CB8AC3E}">
        <p14:creationId xmlns:p14="http://schemas.microsoft.com/office/powerpoint/2010/main" val="288685907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A fish is a limbless cold blooded vertebrate with gills and fins and they live in water.</a:t>
            </a:r>
            <a:endParaRPr lang="en-US" dirty="0"/>
          </a:p>
        </p:txBody>
      </p:sp>
      <p:sp>
        <p:nvSpPr>
          <p:cNvPr id="2" name="Title 1"/>
          <p:cNvSpPr>
            <a:spLocks noGrp="1"/>
          </p:cNvSpPr>
          <p:nvPr>
            <p:ph type="title"/>
          </p:nvPr>
        </p:nvSpPr>
        <p:spPr/>
        <p:txBody>
          <a:bodyPr/>
          <a:lstStyle/>
          <a:p>
            <a:r>
              <a:rPr lang="en-US" dirty="0" smtClean="0"/>
              <a:t>Fish</a:t>
            </a:r>
            <a:endParaRPr lang="en-US" dirty="0"/>
          </a:p>
        </p:txBody>
      </p:sp>
    </p:spTree>
    <p:extLst>
      <p:ext uri="{BB962C8B-B14F-4D97-AF65-F5344CB8AC3E}">
        <p14:creationId xmlns:p14="http://schemas.microsoft.com/office/powerpoint/2010/main" val="266153384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Seaweed is large algae growing in the sea or on the rocks below the high watermark.</a:t>
            </a:r>
            <a:endParaRPr lang="en-US" dirty="0"/>
          </a:p>
        </p:txBody>
      </p:sp>
      <p:sp>
        <p:nvSpPr>
          <p:cNvPr id="2" name="Title 1"/>
          <p:cNvSpPr>
            <a:spLocks noGrp="1"/>
          </p:cNvSpPr>
          <p:nvPr>
            <p:ph type="title"/>
          </p:nvPr>
        </p:nvSpPr>
        <p:spPr/>
        <p:txBody>
          <a:bodyPr/>
          <a:lstStyle/>
          <a:p>
            <a:r>
              <a:rPr lang="en-US" dirty="0" smtClean="0"/>
              <a:t>Seaweed</a:t>
            </a:r>
            <a:endParaRPr lang="en-US" dirty="0"/>
          </a:p>
        </p:txBody>
      </p:sp>
    </p:spTree>
    <p:extLst>
      <p:ext uri="{BB962C8B-B14F-4D97-AF65-F5344CB8AC3E}">
        <p14:creationId xmlns:p14="http://schemas.microsoft.com/office/powerpoint/2010/main" val="221879973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Goblin sharks need the ocean to live. We should keep our oceans clean! They live at the very bottom and are so undiscovered. people rarely see them!. Some people also think that the goblin shark is very low in numbers but we don’t see them enough to even know. That is the conclusion to goblin sharks!</a:t>
            </a:r>
            <a:r>
              <a:rPr lang="en-US" dirty="0" smtClean="0">
                <a:sym typeface="Wingdings"/>
              </a:rPr>
              <a:t></a:t>
            </a:r>
            <a:endParaRPr lang="en-US" dirty="0"/>
          </a:p>
        </p:txBody>
      </p:sp>
      <p:sp>
        <p:nvSpPr>
          <p:cNvPr id="2" name="Title 1"/>
          <p:cNvSpPr>
            <a:spLocks noGrp="1"/>
          </p:cNvSpPr>
          <p:nvPr>
            <p:ph type="title"/>
          </p:nvPr>
        </p:nvSpPr>
        <p:spPr/>
        <p:txBody>
          <a:bodyPr/>
          <a:lstStyle/>
          <a:p>
            <a:r>
              <a:rPr lang="en-US" dirty="0" smtClean="0"/>
              <a:t>Conclusion</a:t>
            </a:r>
            <a:endParaRPr lang="en-US" dirty="0"/>
          </a:p>
        </p:txBody>
      </p:sp>
    </p:spTree>
    <p:extLst>
      <p:ext uri="{BB962C8B-B14F-4D97-AF65-F5344CB8AC3E}">
        <p14:creationId xmlns:p14="http://schemas.microsoft.com/office/powerpoint/2010/main" val="12106391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The goblin shark is the rarest type of shark that lives in the deep. The goblin shark relies on its senses to find its prey.</a:t>
            </a:r>
          </a:p>
          <a:p>
            <a:r>
              <a:rPr lang="en-US" dirty="0" smtClean="0"/>
              <a:t>The goblin shark has a long snout, it cant really see that well even though the goblin has excellent night vision  </a:t>
            </a:r>
          </a:p>
          <a:p>
            <a:endParaRPr lang="en-US" dirty="0" smtClean="0"/>
          </a:p>
          <a:p>
            <a:pPr marL="0" indent="0">
              <a:buNone/>
            </a:pPr>
            <a:endParaRPr lang="en-US" dirty="0"/>
          </a:p>
        </p:txBody>
      </p:sp>
      <p:sp>
        <p:nvSpPr>
          <p:cNvPr id="2" name="Title 1"/>
          <p:cNvSpPr>
            <a:spLocks noGrp="1"/>
          </p:cNvSpPr>
          <p:nvPr>
            <p:ph type="title"/>
          </p:nvPr>
        </p:nvSpPr>
        <p:spPr/>
        <p:txBody>
          <a:bodyPr/>
          <a:lstStyle/>
          <a:p>
            <a:r>
              <a:rPr lang="en-US" dirty="0" smtClean="0"/>
              <a:t>About the goblin shark</a:t>
            </a:r>
            <a:endParaRPr lang="en-US" dirty="0"/>
          </a:p>
        </p:txBody>
      </p:sp>
    </p:spTree>
    <p:extLst>
      <p:ext uri="{BB962C8B-B14F-4D97-AF65-F5344CB8AC3E}">
        <p14:creationId xmlns:p14="http://schemas.microsoft.com/office/powerpoint/2010/main" val="402901154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rcRect t="14976" b="14976"/>
          <a:stretch>
            <a:fillRect/>
          </a:stretch>
        </p:blipFill>
        <p:spPr/>
      </p:pic>
      <p:sp>
        <p:nvSpPr>
          <p:cNvPr id="2" name="Title 1"/>
          <p:cNvSpPr>
            <a:spLocks noGrp="1"/>
          </p:cNvSpPr>
          <p:nvPr>
            <p:ph type="title"/>
          </p:nvPr>
        </p:nvSpPr>
        <p:spPr/>
        <p:txBody>
          <a:bodyPr/>
          <a:lstStyle/>
          <a:p>
            <a:r>
              <a:rPr lang="en-US" dirty="0" smtClean="0"/>
              <a:t>The goblin </a:t>
            </a:r>
            <a:r>
              <a:rPr lang="en-US" smtClean="0"/>
              <a:t>shark </a:t>
            </a:r>
            <a:endParaRPr lang="en-US"/>
          </a:p>
        </p:txBody>
      </p:sp>
    </p:spTree>
    <p:extLst>
      <p:ext uri="{BB962C8B-B14F-4D97-AF65-F5344CB8AC3E}">
        <p14:creationId xmlns:p14="http://schemas.microsoft.com/office/powerpoint/2010/main" val="26885892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They eat squid, crabs, fish and </a:t>
            </a:r>
            <a:r>
              <a:rPr lang="en-US" dirty="0" err="1" smtClean="0"/>
              <a:t>organisims</a:t>
            </a:r>
            <a:r>
              <a:rPr lang="en-US" dirty="0" smtClean="0"/>
              <a:t> that are found in the deep. </a:t>
            </a:r>
            <a:endParaRPr lang="en-US" dirty="0"/>
          </a:p>
        </p:txBody>
      </p:sp>
      <p:sp>
        <p:nvSpPr>
          <p:cNvPr id="2" name="Title 1"/>
          <p:cNvSpPr>
            <a:spLocks noGrp="1"/>
          </p:cNvSpPr>
          <p:nvPr>
            <p:ph type="title"/>
          </p:nvPr>
        </p:nvSpPr>
        <p:spPr/>
        <p:txBody>
          <a:bodyPr/>
          <a:lstStyle/>
          <a:p>
            <a:r>
              <a:rPr lang="en-US" dirty="0" smtClean="0"/>
              <a:t>What do they eat?</a:t>
            </a:r>
            <a:endParaRPr lang="en-US" dirty="0"/>
          </a:p>
        </p:txBody>
      </p:sp>
    </p:spTree>
    <p:extLst>
      <p:ext uri="{BB962C8B-B14F-4D97-AF65-F5344CB8AC3E}">
        <p14:creationId xmlns:p14="http://schemas.microsoft.com/office/powerpoint/2010/main" val="263033693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The goblin shark has one of the most unique body shapes of any shark in </a:t>
            </a:r>
            <a:r>
              <a:rPr lang="en-US" smtClean="0"/>
              <a:t>the world. </a:t>
            </a:r>
            <a:endParaRPr lang="en-US" dirty="0"/>
          </a:p>
        </p:txBody>
      </p:sp>
      <p:sp>
        <p:nvSpPr>
          <p:cNvPr id="2" name="Title 1"/>
          <p:cNvSpPr>
            <a:spLocks noGrp="1"/>
          </p:cNvSpPr>
          <p:nvPr>
            <p:ph type="title"/>
          </p:nvPr>
        </p:nvSpPr>
        <p:spPr/>
        <p:txBody>
          <a:bodyPr/>
          <a:lstStyle/>
          <a:p>
            <a:r>
              <a:rPr lang="en-US" dirty="0" smtClean="0"/>
              <a:t>What do goblin sharks look like</a:t>
            </a:r>
            <a:endParaRPr lang="en-US" dirty="0"/>
          </a:p>
        </p:txBody>
      </p:sp>
    </p:spTree>
    <p:extLst>
      <p:ext uri="{BB962C8B-B14F-4D97-AF65-F5344CB8AC3E}">
        <p14:creationId xmlns:p14="http://schemas.microsoft.com/office/powerpoint/2010/main" val="326557420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370717111"/>
              </p:ext>
            </p:extLst>
          </p:nvPr>
        </p:nvGraphicFramePr>
        <p:xfrm>
          <a:off x="871538" y="2674938"/>
          <a:ext cx="7408862" cy="34512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a:xfrm>
            <a:off x="549275" y="107575"/>
            <a:ext cx="45719" cy="169071"/>
          </a:xfrm>
        </p:spPr>
        <p:txBody>
          <a:bodyPr>
            <a:normAutofit fontScale="90000"/>
          </a:bodyPr>
          <a:lstStyle/>
          <a:p>
            <a:endParaRPr lang="en-US" dirty="0"/>
          </a:p>
        </p:txBody>
      </p:sp>
    </p:spTree>
    <p:extLst>
      <p:ext uri="{BB962C8B-B14F-4D97-AF65-F5344CB8AC3E}">
        <p14:creationId xmlns:p14="http://schemas.microsoft.com/office/powerpoint/2010/main" val="235182224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A sea creature is a organism that lives below the photic zone of the ocean. They live in extremely harsh conditions such as little food, no sunlight, and really cold weather.</a:t>
            </a:r>
            <a:endParaRPr lang="en-US" dirty="0"/>
          </a:p>
        </p:txBody>
      </p:sp>
      <p:sp>
        <p:nvSpPr>
          <p:cNvPr id="2" name="Title 1"/>
          <p:cNvSpPr>
            <a:spLocks noGrp="1"/>
          </p:cNvSpPr>
          <p:nvPr>
            <p:ph type="title"/>
          </p:nvPr>
        </p:nvSpPr>
        <p:spPr/>
        <p:txBody>
          <a:bodyPr/>
          <a:lstStyle/>
          <a:p>
            <a:r>
              <a:rPr lang="en-US" dirty="0" smtClean="0"/>
              <a:t> Sea Creatures</a:t>
            </a:r>
            <a:endParaRPr lang="en-US" dirty="0"/>
          </a:p>
        </p:txBody>
      </p:sp>
    </p:spTree>
    <p:extLst>
      <p:ext uri="{BB962C8B-B14F-4D97-AF65-F5344CB8AC3E}">
        <p14:creationId xmlns:p14="http://schemas.microsoft.com/office/powerpoint/2010/main" val="146327559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A sea is a large body of salt water surrounded by whole or in part by land. </a:t>
            </a:r>
          </a:p>
          <a:p>
            <a:r>
              <a:rPr lang="en-US" dirty="0" smtClean="0"/>
              <a:t>Some people get seas and oceans mixed up. A ocean is much larger than a sea.</a:t>
            </a:r>
            <a:endParaRPr lang="en-US" dirty="0"/>
          </a:p>
        </p:txBody>
      </p:sp>
      <p:sp>
        <p:nvSpPr>
          <p:cNvPr id="2" name="Title 1"/>
          <p:cNvSpPr>
            <a:spLocks noGrp="1"/>
          </p:cNvSpPr>
          <p:nvPr>
            <p:ph type="title"/>
          </p:nvPr>
        </p:nvSpPr>
        <p:spPr/>
        <p:txBody>
          <a:bodyPr/>
          <a:lstStyle/>
          <a:p>
            <a:r>
              <a:rPr lang="en-US" dirty="0" smtClean="0"/>
              <a:t>Sea</a:t>
            </a:r>
            <a:endParaRPr lang="en-US" dirty="0"/>
          </a:p>
        </p:txBody>
      </p:sp>
    </p:spTree>
    <p:extLst>
      <p:ext uri="{BB962C8B-B14F-4D97-AF65-F5344CB8AC3E}">
        <p14:creationId xmlns:p14="http://schemas.microsoft.com/office/powerpoint/2010/main" val="413399798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The deeper you go down the higher the water pressure pushing down on you.</a:t>
            </a:r>
          </a:p>
          <a:p>
            <a:r>
              <a:rPr lang="en-US" dirty="0" smtClean="0"/>
              <a:t>Every 33 feet the water pressure increases on you</a:t>
            </a:r>
            <a:endParaRPr lang="en-US" dirty="0"/>
          </a:p>
        </p:txBody>
      </p:sp>
      <p:sp>
        <p:nvSpPr>
          <p:cNvPr id="2" name="Title 1"/>
          <p:cNvSpPr>
            <a:spLocks noGrp="1"/>
          </p:cNvSpPr>
          <p:nvPr>
            <p:ph type="title"/>
          </p:nvPr>
        </p:nvSpPr>
        <p:spPr/>
        <p:txBody>
          <a:bodyPr/>
          <a:lstStyle/>
          <a:p>
            <a:r>
              <a:rPr lang="en-US" dirty="0" smtClean="0"/>
              <a:t>Pressure</a:t>
            </a:r>
            <a:endParaRPr lang="en-US" dirty="0"/>
          </a:p>
        </p:txBody>
      </p:sp>
    </p:spTree>
    <p:extLst>
      <p:ext uri="{BB962C8B-B14F-4D97-AF65-F5344CB8AC3E}">
        <p14:creationId xmlns:p14="http://schemas.microsoft.com/office/powerpoint/2010/main" val="1030501682"/>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Waveform.thmx</Template>
  <TotalTime>128</TotalTime>
  <Words>359</Words>
  <Application>Microsoft Macintosh PowerPoint</Application>
  <PresentationFormat>On-screen Show (4:3)</PresentationFormat>
  <Paragraphs>29</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Waveform</vt:lpstr>
      <vt:lpstr>Goblin shark</vt:lpstr>
      <vt:lpstr>About the goblin shark</vt:lpstr>
      <vt:lpstr>The goblin shark </vt:lpstr>
      <vt:lpstr>What do they eat?</vt:lpstr>
      <vt:lpstr>What do goblin sharks look like</vt:lpstr>
      <vt:lpstr>PowerPoint Presentation</vt:lpstr>
      <vt:lpstr> Sea Creatures</vt:lpstr>
      <vt:lpstr>Sea</vt:lpstr>
      <vt:lpstr>Pressure</vt:lpstr>
      <vt:lpstr>Plankton</vt:lpstr>
      <vt:lpstr>Fish</vt:lpstr>
      <vt:lpstr>Seaweed</vt:lpstr>
      <vt:lpstr>Conclusion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Goblin shark</dc:title>
  <dc:creator>xvbxcbx</dc:creator>
  <cp:lastModifiedBy>xvbxcbx</cp:lastModifiedBy>
  <cp:revision>19</cp:revision>
  <dcterms:created xsi:type="dcterms:W3CDTF">2015-05-25T16:59:17Z</dcterms:created>
  <dcterms:modified xsi:type="dcterms:W3CDTF">2015-05-29T17:17:33Z</dcterms:modified>
</cp:coreProperties>
</file>